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15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837009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Empowers HR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Analytics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31005" y="2404745"/>
            <a:ext cx="4507865" cy="32118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Turnover Early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8-d2r9fm1e3tpg8rchv4k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460" y="1920240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74610" y="239395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065" y="190944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794625" y="843915"/>
            <a:ext cx="3734435" cy="48196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216333" y="2065655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5217795" y="2760345"/>
            <a:ext cx="23221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Retention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879340" y="3450590"/>
            <a:ext cx="3139440" cy="2353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such as CultureAmp and Peakon analyze employee surveys to identify flight-risk employees, enabling HR to take proactive steps to improve retention.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9659938" y="2054860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61400" y="2749550"/>
            <a:ext cx="23221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Engagement Plans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8322945" y="3439795"/>
            <a:ext cx="3139440" cy="2353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generate personalized engagement plans based on predictive analytics, helping to address specific issues and improve overall employee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105" y="2537460"/>
            <a:ext cx="2646680" cy="178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Sentiment Tracking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4"/>
          <a:srcRect l="60580" t="12595" r="13859" b="-3827"/>
          <a:stretch/>
        </p:blipFill>
        <p:spPr>
          <a:xfrm>
            <a:off x="2978785" y="0"/>
            <a:ext cx="2023745" cy="68580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100965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2973705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512635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1397000"/>
            <a:ext cx="247078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5126355"/>
            <a:ext cx="2470785" cy="4819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701223" y="1155065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5471795" y="513080"/>
            <a:ext cx="613092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Dashboards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5369560" y="821055"/>
            <a:ext cx="633476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Qualtrics and TINYpulse provide real-time sentiment analysis via platforms like Slack and Teams, offering live dashboards that guide timely interventions.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01223" y="3119120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496560" y="2509520"/>
            <a:ext cx="613092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Workload Management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394325" y="2817495"/>
            <a:ext cx="630936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mines keywords related to workload and manager tone, helping HR identify and address potential issues before they escalate into larger problems.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701223" y="5271770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5496560" y="4697095"/>
            <a:ext cx="613092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Morale Improvement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5394325" y="5005070"/>
            <a:ext cx="630936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tracking sentiment dips, AI helps HR implement timely interventions such as workload rebalancing or leadership coaching to boost morale.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Management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99835" y="1303655"/>
            <a:ext cx="5149215" cy="25241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325880"/>
            <a:ext cx="5149215" cy="2501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8000" y="492125"/>
            <a:ext cx="1083056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Feedback Automation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73405" y="2514600"/>
            <a:ext cx="2359660" cy="26606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01935" y="251460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78245" y="3922395"/>
            <a:ext cx="5149215" cy="25241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944620"/>
            <a:ext cx="5149215" cy="25019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94995" y="5133340"/>
            <a:ext cx="2359660" cy="266065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80345" y="5133340"/>
            <a:ext cx="2359660" cy="26606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5559425" y="3340735"/>
            <a:ext cx="895985" cy="102298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84670" y="150168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Summaries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997585" y="1830705"/>
            <a:ext cx="42665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Lattice and 15Five aggregate KPIs, project completion rates, and peer feedback to generate quarterly performance summaries, ensuring consistent documentation.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063080" y="4120422"/>
            <a:ext cx="359346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Development Goals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975995" y="4449445"/>
            <a:ext cx="42665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personalized development goals based on performance data, helping employees focus on areas for improvement and career growth.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7533823" y="151311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360-Degree Feedback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6999605" y="1830705"/>
            <a:ext cx="42208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platforms automate the scheduling of 360-degree feedback cycles, ensuring that managers and peers provide timely and constructive input.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7512233" y="413185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Coaching Conversations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6978015" y="4449445"/>
            <a:ext cx="42208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handling repetitive tasks, AI frees managers to focus on coaching conversations that drive employee development and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25-d2r9fq9e3tpg8rchv4ng.jpg"/>
          <p:cNvPicPr>
            <a:picLocks noChangeAspect="1"/>
          </p:cNvPicPr>
          <p:nvPr/>
        </p:nvPicPr>
        <p:blipFill>
          <a:blip r:embed="rId3"/>
          <a:srcRect t="31464" b="31464"/>
          <a:stretch/>
        </p:blipFill>
        <p:spPr>
          <a:xfrm>
            <a:off x="-7620" y="4131310"/>
            <a:ext cx="1218692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High-Potential Talent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2303780"/>
            <a:ext cx="1398905" cy="150622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564120" y="839470"/>
            <a:ext cx="4224020" cy="5454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291840" y="1996440"/>
            <a:ext cx="82365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Succession Planning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364740" y="2391410"/>
            <a:ext cx="9206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performance trajectories, learning velocity, and collaboration networks to identify high-potential employees for targeted mentorship and succession planning.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Development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547370" y="1553210"/>
            <a:ext cx="11410315" cy="47028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Learning Paths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825990" y="-101600"/>
            <a:ext cx="741045" cy="23393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9215" y="6071235"/>
            <a:ext cx="2035175" cy="1847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59045" y="6013450"/>
            <a:ext cx="2035175" cy="1847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2515" y="6045835"/>
            <a:ext cx="2035175" cy="1847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11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Recommendations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27100" y="2972435"/>
            <a:ext cx="334454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LinkedIn Learning and Cornerstone analyze role requirements and skill gaps to recommend targeted courses, ensuring personalized learning paths for each employee.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12945" y="2225040"/>
            <a:ext cx="29933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 Tracking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46930" y="2972435"/>
            <a:ext cx="33445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platforms track learning progress and award micro-credentials, providing clear visibility into employee development and upskilling efforts.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10220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Alignment with Workforce Planning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244840" y="2972435"/>
            <a:ext cx="334454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learning paths are aligned with organizational workforce planning and succession needs, ensuring that employees are prepared for future roles.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40" y="2223770"/>
            <a:ext cx="8062595" cy="1424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040" y="4342130"/>
            <a:ext cx="8027035" cy="15513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260" y="2014855"/>
            <a:ext cx="2235200" cy="17792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" y="4231005"/>
            <a:ext cx="2235835" cy="177863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Future Skill Gaps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875" y="717550"/>
            <a:ext cx="2109470" cy="10287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7954" y="2816949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Industry Trend Analysis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885" y="240665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EdCast and Visier forecast emerging competencies by comparing industry trends with current workforce capabilities, identifying potential skill gaps.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054015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Curriculum Design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885" y="454787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insights enable proactive curriculum design, ensuring that organizations stay competitive and employees are prepared for future challenges.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 Analytics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HR Landscape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Recruitment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Analytics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Management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Development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 Analytics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662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Guides Workforce Planning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25" y="1732915"/>
            <a:ext cx="765175" cy="35877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125" y="3042920"/>
            <a:ext cx="765175" cy="3587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125" y="4289425"/>
            <a:ext cx="765175" cy="3587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25" y="5624830"/>
            <a:ext cx="765175" cy="35877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12215" y="148209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Modeling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136015" y="1696085"/>
            <a:ext cx="106984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Workday and ADP DataCloud model turnover, retirement, and growth scenarios to predict future hiring needs and optimize headcount budgets.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12215" y="277622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Diversity Impact Simulation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36015" y="2990215"/>
            <a:ext cx="106984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simulates the impact of diversity initiatives, helping organizations make data-driven decisions that align with their diversity and inclusion goals.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212215" y="408305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Alignment with Business Objectives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136015" y="4297045"/>
            <a:ext cx="106984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 analytics ensure that human capital investments are aligned with overall business objectives, driving strategic talent management.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212215" y="540131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Talent Strategies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36015" y="5615305"/>
            <a:ext cx="106984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providing predictive insights, AI enables HR to develop proactive talent strategies that keep organizations competitive and agile.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2-d2r9fkhe3tpg8rchv4e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178" y="3757930"/>
            <a:ext cx="1774090" cy="231668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2-d2r9fkhe3tpg8rchv4f0.png"/>
          <p:cNvPicPr>
            <a:picLocks noChangeAspect="1"/>
          </p:cNvPicPr>
          <p:nvPr/>
        </p:nvPicPr>
        <p:blipFill>
          <a:blip r:embed="rId5"/>
          <a:srcRect l="10185" t="13690" r="23875"/>
          <a:stretch/>
        </p:blipFill>
        <p:spPr>
          <a:xfrm>
            <a:off x="9703345" y="3637915"/>
            <a:ext cx="1767840" cy="23139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25-d2r9fq9e3tpg8rchv4ng.jpg"/>
          <p:cNvPicPr>
            <a:picLocks noChangeAspect="1"/>
          </p:cNvPicPr>
          <p:nvPr/>
        </p:nvPicPr>
        <p:blipFill>
          <a:blip r:embed="rId6"/>
          <a:srcRect l="20775" r="20775"/>
          <a:stretch/>
        </p:blipFill>
        <p:spPr>
          <a:xfrm>
            <a:off x="809402" y="1588447"/>
            <a:ext cx="4458831" cy="4582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829310"/>
            <a:ext cx="98704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Compensation Equity Insights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265" y="749300"/>
            <a:ext cx="1477010" cy="14859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685519" y="1927860"/>
            <a:ext cx="36861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Equity Analysis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5599430" y="2235200"/>
            <a:ext cx="37687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pay bands, performance ratings, and demographic data to detect inequities, recommend salary adjustments, and ensure fair compensation practices.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30830" y="2400300"/>
            <a:ext cx="6033135" cy="305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16280"/>
            <a:ext cx="109886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Exercise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6970" y="1662430"/>
            <a:ext cx="2235200" cy="17792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885" y="1663700"/>
            <a:ext cx="2235835" cy="17786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84590" y="1662430"/>
            <a:ext cx="2235200" cy="177927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40166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High-Volume Tasks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025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HR workflows and score them on data volume, repetition, and decision urgency to identify tasks suitable for AI augmentation.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166579" y="2486710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 AI Candidates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18465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High-score tasks are ranked as prime candidates for AI pilots, focusing investment where efficiency and employee experience gains are greatest.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02928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Strategic HR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89686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routine tasks, AI allows HR professionals to focus on strategic initiatives like talent development and culture building.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2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7-d2r9flpe3tpg8rchv4j0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90455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Resume Screening Simulation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225415"/>
            <a:ext cx="1778635" cy="12642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4625" y="912495"/>
            <a:ext cx="3734435" cy="48196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59525" y="2058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AI Ranking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787390" y="2390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candidate data, apply AI tools to filter applicants and evaluate diversity impact, ensuring a broad and inclusive talent pool.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05880" y="4471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Validation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833745" y="4803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AI accelerates recruitment, human validation remains crucial for cultural fit and ethical compliance before interviews.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4-d2r9fnhe3tpg8rchv4m0.jpg"/>
          <p:cNvPicPr>
            <a:picLocks noChangeAspect="1"/>
          </p:cNvPicPr>
          <p:nvPr/>
        </p:nvPicPr>
        <p:blipFill>
          <a:blip r:embed="rId3">
            <a:alphaModFix amt="6000"/>
          </a:blip>
          <a:srcRect t="21875" b="21875"/>
          <a:stretch/>
        </p:blipFill>
        <p:spPr>
          <a:xfrm>
            <a:off x="0" y="752"/>
            <a:ext cx="12192001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1754505"/>
            <a:ext cx="5336540" cy="2132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90" y="1480185"/>
            <a:ext cx="3586480" cy="4724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Dashboard Drill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3417530" y="195199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omic Book" pitchFamily="34" charset="0"/>
                <a:ea typeface="Comic Book" pitchFamily="34" charset="-122"/>
                <a:cs typeface="Comic Book" pitchFamily="34" charset="-120"/>
              </a:rPr>
              <a:t> 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5" y="1753870"/>
            <a:ext cx="5336540" cy="213233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70" y="1479550"/>
            <a:ext cx="3586480" cy="47244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4316730"/>
            <a:ext cx="5336540" cy="213233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20" y="4042410"/>
            <a:ext cx="3586480" cy="47244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65" y="4316095"/>
            <a:ext cx="5336540" cy="213233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0" y="4041775"/>
            <a:ext cx="3586480" cy="47244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1758950" y="157607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Analyze Survey Data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57250" y="2032000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analyze anonymized survey data with AI sentiment tools to identify turnover risk segments and propose targeted interventions.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706880" y="413829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Data-Driven Strategies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805180" y="4594225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drill helps HR teams practice data-driven retention strategies that translate predictive insights into actionable programs.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7161530" y="157543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 Morale Outcomes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6259830" y="2031365"/>
            <a:ext cx="494411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focusing on timely interventions, AI helps improve overall employee morale and reduce turnover costs.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7109460" y="413766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 Impact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6207760" y="4593590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the impact of interventions on employee satisfaction and retention to continuously refine HR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5-d2r9fg9e3tpg8rchv4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" y="3713480"/>
            <a:ext cx="11041380" cy="25927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6"/>
          <a:srcRect l="11713" r="11713"/>
          <a:stretch/>
        </p:blipFill>
        <p:spPr>
          <a:xfrm>
            <a:off x="7924801" y="1641644"/>
            <a:ext cx="3571874" cy="466372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HR AI Cheat Sheet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10895" y="1957070"/>
            <a:ext cx="62477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701996" y="2303826"/>
            <a:ext cx="677286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table maps each HR function to AI’s core role and vetted tools, serving as a quick-reference poster for HR offices and strategy sessions.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867410"/>
            <a:ext cx="91465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Governance Checklist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185" y="2404745"/>
            <a:ext cx="450786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2072640" y="192024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10965" y="2393950"/>
            <a:ext cx="4507865" cy="321183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5773420" y="190944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86345" y="240030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9448800" y="191579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399395" y="414655"/>
            <a:ext cx="588010" cy="150622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19551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1009650" y="2760345"/>
            <a:ext cx="28600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Audits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037382" y="3450477"/>
            <a:ext cx="285934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AI tools undergo regular bias audits to maintain fairness and inclusivity in HR decisions.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5896293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710430" y="2749550"/>
            <a:ext cx="28600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Privacy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38162" y="3439682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that AI solutions comply with data privacy regulations and protect employee information.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9571673" y="206121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385810" y="2755900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 Algorithms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413542" y="3446032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transparent algorithms to ensure that HR professionals understand and trust AI-driven insights and recommendations.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76675" y="2275205"/>
            <a:ext cx="4315460" cy="32004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065" y="2303145"/>
            <a:ext cx="4315460" cy="32004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84555"/>
            <a:ext cx="114452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65555" y="6009005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77435" y="601599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7-d2r9flpe3tpg8rchv4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60" y="1659890"/>
            <a:ext cx="3310255" cy="43459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43620" y="6005830"/>
            <a:ext cx="2359660" cy="2660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16635" y="2487295"/>
            <a:ext cx="29533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High-Volume Tasks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2345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tasks like resume screening, define baseline metrics, and run a pilot to measure efficiency and diversity outcomes.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681220" y="2487295"/>
            <a:ext cx="29533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Integration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680715" y="32345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Gradually expand AI to engagement analytics and learning paths while embedding continuous oversight to ensure ethical use.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7686" t="13861" r="7687" b="350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6600" y="1150858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80" y="2367915"/>
            <a:ext cx="3417570" cy="34175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g.png"/>
          <p:cNvPicPr>
            <a:picLocks noChangeAspect="1"/>
          </p:cNvPicPr>
          <p:nvPr/>
        </p:nvPicPr>
        <p:blipFill>
          <a:blip r:embed="rId5"/>
          <a:srcRect t="11" b="11"/>
          <a:stretch/>
        </p:blipFill>
        <p:spPr>
          <a:xfrm>
            <a:off x="6275070" y="2367915"/>
            <a:ext cx="3417570" cy="341757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" y="5080635"/>
            <a:ext cx="1095375" cy="7727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029393" y="299815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2502535" y="3790950"/>
            <a:ext cx="30137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7450138" y="2998153"/>
            <a:ext cx="490855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465570" y="3790950"/>
            <a:ext cx="3098800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HR Landscape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1-d2r9fmpe3tpg8rchv4l0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12638" t="5848" r="12275" b="12863"/>
          <a:stretch/>
        </p:blipFill>
        <p:spPr>
          <a:xfrm>
            <a:off x="2540" y="-3810"/>
            <a:ext cx="1218946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8630" y="2687955"/>
            <a:ext cx="3734435" cy="1330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Inside HR Workflows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0330" y="2753360"/>
            <a:ext cx="395922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8785" y="2748280"/>
            <a:ext cx="3948430" cy="32118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" y="569595"/>
            <a:ext cx="11139170" cy="1511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6"/>
          <a:srcRect t="19610" b="19610"/>
          <a:stretch/>
        </p:blipFill>
        <p:spPr>
          <a:xfrm>
            <a:off x="4215130" y="3916680"/>
            <a:ext cx="3747135" cy="242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04480" y="569595"/>
            <a:ext cx="373443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130" y="5486400"/>
            <a:ext cx="836930" cy="84201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92810" y="806450"/>
            <a:ext cx="906081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Recruitment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75335" y="1195705"/>
            <a:ext cx="10246360" cy="737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HireVue and Ideal automate resume screening, matching skills to job descriptions, and scheduling interviews, significantly reducing time-to-hire while maintaining diversity and compliance.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812800" y="2885440"/>
            <a:ext cx="23221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Employee Engagement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207" y="3524772"/>
            <a:ext cx="2859341" cy="26427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such as CultureAmp and Peakon analyze employee surveys to predict turnover risks, enabling proactive retention strategies that save costs and preserve institutional knowledge.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8765540" y="2874645"/>
            <a:ext cx="23221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Performance Management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8605947" y="3513977"/>
            <a:ext cx="2859341" cy="26427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Lattice and 15Five aggregate performance data to generate quarterly summaries, suggest development goals, and facilitate consistent feedback, enhancing overall employee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4125" y="2308860"/>
            <a:ext cx="5149215" cy="30518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308860"/>
            <a:ext cx="5149215" cy="30518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in HR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39115" y="370078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436225" y="370078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060" y="867410"/>
            <a:ext cx="3256280" cy="4775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05955" y="2687862"/>
            <a:ext cx="359346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Efficiency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118870" y="3016885"/>
            <a:ext cx="450786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high-volume tasks like data parsing and payroll processing, ensuring accuracy and speed, while HR professionals focus on strategic decisions, relationship building, and ethical oversight.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7349038" y="2687862"/>
            <a:ext cx="359346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Touch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812915" y="3016885"/>
            <a:ext cx="450786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HR retains authority over empathy-driven tasks like conflict resolution, leadership development, and culture shaping, ensuring that AI enhances rather than replaces essential human interactions.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Recruitment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510665"/>
            <a:ext cx="11139170" cy="23729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4050665"/>
            <a:ext cx="11139170" cy="2372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1295" y="685800"/>
            <a:ext cx="87033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Screens Resumes Instantly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989945" y="1179830"/>
            <a:ext cx="360045" cy="10229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6490" y="2618740"/>
            <a:ext cx="2104390" cy="1803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7125" y="5140960"/>
            <a:ext cx="2104390" cy="18034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39165" y="1828165"/>
            <a:ext cx="41268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Screening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22960" y="2087880"/>
            <a:ext cx="499237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tools like HireVue and Ideal can quickly scan thousands of resumes, matching skills and experiences to job descriptions, significantly speeding up the initial screening process.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939165" y="4304665"/>
            <a:ext cx="41268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Diverse Talent Identification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22960" y="4564380"/>
            <a:ext cx="499237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help identify diverse talent that traditional keyword filters might miss, ensuring a broader and more inclusive candidate pool for interviews.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268085" y="1811020"/>
            <a:ext cx="41268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Trails for Compliance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151880" y="2070735"/>
            <a:ext cx="499237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detailed audit trails that support fair hiring practices, helping organizations comply with regulations and avoid unconscious bias in recruitment.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68085" y="4287520"/>
            <a:ext cx="41268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Time-to-Hire Reduction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151880" y="4547235"/>
            <a:ext cx="499237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tasks, AI reduces the time required to shortlist candidates, allowing recruiters to focus on more strategic aspects of hiring.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4"/>
          <a:srcRect t="16233" b="16233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74028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Candidate Success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0900" y="3539490"/>
            <a:ext cx="4224020" cy="54546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90" y="0"/>
            <a:ext cx="1477010" cy="14859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36600" y="2390140"/>
            <a:ext cx="5854700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5325" y="2777490"/>
            <a:ext cx="522224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Pymetrics and X0PA analyze historical employee performance data to predict candidate success, reducing early attrition and improving overall hiring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Widescreen</PresentationFormat>
  <Paragraphs>194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MiSans</vt:lpstr>
      <vt:lpstr>Arial</vt:lpstr>
      <vt:lpstr>Comic Book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Empowers HR</dc:title>
  <dc:subject>AI Empowers HR</dc:subject>
  <dc:creator>Kimi</dc:creator>
  <cp:lastModifiedBy>Sean</cp:lastModifiedBy>
  <cp:revision>2</cp:revision>
  <dcterms:created xsi:type="dcterms:W3CDTF">2025-12-02T06:52:53Z</dcterms:created>
  <dcterms:modified xsi:type="dcterms:W3CDTF">2025-12-02T06:53:52Z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Empowers HR","ContentProducer":"001191110108MACG2KBH8F10000","ProduceID":"d4n8oi5s8fb931oeqa80","ReservedCode1":"","ContentPropagator":"001191110108MACG2KBH8F20000","PropagateID":"d4n8oi5s8fb931oeqa80","ReservedCode2":""}</vt:lpwstr>
  </property>
</Properties>
</file>